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1"/>
    <p:sldMasterId id="2147483822" r:id="rId2"/>
    <p:sldMasterId id="2147483824" r:id="rId3"/>
  </p:sldMasterIdLst>
  <p:notesMasterIdLst>
    <p:notesMasterId r:id="rId10"/>
  </p:notesMasterIdLst>
  <p:sldIdLst>
    <p:sldId id="258" r:id="rId4"/>
    <p:sldId id="1112" r:id="rId5"/>
    <p:sldId id="386" r:id="rId6"/>
    <p:sldId id="1046" r:id="rId7"/>
    <p:sldId id="713" r:id="rId8"/>
    <p:sldId id="1113" r:id="rId9"/>
  </p:sldIdLst>
  <p:sldSz cx="12192000" cy="6858000"/>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521415D9-36F7-43E2-AB2F-B90AF26B5E84}">
      <p14:sectionLst xmlns:p14="http://schemas.microsoft.com/office/powerpoint/2010/main">
        <p14:section name="Default" id="{87F3ED0A-941F-8342-BEF3-61C9013A5B60}">
          <p14:sldIdLst>
            <p14:sldId id="258"/>
            <p14:sldId id="1112"/>
            <p14:sldId id="386"/>
            <p14:sldId id="1046"/>
            <p14:sldId id="713"/>
            <p14:sldId id="111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619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00"/>
    <p:restoredTop sz="96327"/>
  </p:normalViewPr>
  <p:slideViewPr>
    <p:cSldViewPr snapToGrid="0" snapToObjects="1">
      <p:cViewPr varScale="1">
        <p:scale>
          <a:sx n="128" d="100"/>
          <a:sy n="128" d="100"/>
        </p:scale>
        <p:origin x="70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CD3A1D3D-7388-194B-9A0C-6BEBF0E22D90}" type="datetimeFigureOut">
              <a:rPr lang="en-US" smtClean="0"/>
              <a:t>11/9/22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777034F1-9CDB-1A44-86D3-715EE478F100}" type="slidenum">
              <a:rPr lang="en-US" smtClean="0"/>
              <a:t>‹#›</a:t>
            </a:fld>
            <a:endParaRPr lang="en-US"/>
          </a:p>
        </p:txBody>
      </p:sp>
    </p:spTree>
    <p:extLst>
      <p:ext uri="{BB962C8B-B14F-4D97-AF65-F5344CB8AC3E}">
        <p14:creationId xmlns:p14="http://schemas.microsoft.com/office/powerpoint/2010/main" val="658125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50688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88318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249602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tro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838200" y="1482453"/>
            <a:ext cx="10515600" cy="636803"/>
          </a:xfrm>
        </p:spPr>
        <p:txBody>
          <a:bodyPr anchor="b">
            <a:normAutofit/>
          </a:bodyPr>
          <a:lstStyle>
            <a:lvl1pPr algn="l">
              <a:defRPr sz="4000"/>
            </a:lvl1pPr>
          </a:lstStyle>
          <a:p>
            <a:r>
              <a:rPr lang="en-US" dirty="0"/>
              <a:t>Topic/Title</a:t>
            </a:r>
          </a:p>
        </p:txBody>
      </p:sp>
      <p:sp>
        <p:nvSpPr>
          <p:cNvPr id="3" name="Subtitle 2"/>
          <p:cNvSpPr>
            <a:spLocks noGrp="1"/>
          </p:cNvSpPr>
          <p:nvPr>
            <p:ph type="subTitle" idx="1" hasCustomPrompt="1"/>
          </p:nvPr>
        </p:nvSpPr>
        <p:spPr>
          <a:xfrm>
            <a:off x="838200" y="2117482"/>
            <a:ext cx="10515600" cy="528899"/>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13" name="Text Placeholder 12">
            <a:extLst>
              <a:ext uri="{FF2B5EF4-FFF2-40B4-BE49-F238E27FC236}">
                <a16:creationId xmlns:a16="http://schemas.microsoft.com/office/drawing/2014/main" id="{949A7DB3-9407-4B42-BE21-D7F898B9AD40}"/>
              </a:ext>
            </a:extLst>
          </p:cNvPr>
          <p:cNvSpPr>
            <a:spLocks noGrp="1"/>
          </p:cNvSpPr>
          <p:nvPr>
            <p:ph type="body" sz="quarter" idx="13" hasCustomPrompt="1"/>
          </p:nvPr>
        </p:nvSpPr>
        <p:spPr>
          <a:xfrm>
            <a:off x="838200" y="4604579"/>
            <a:ext cx="7123113" cy="403840"/>
          </a:xfrm>
        </p:spPr>
        <p:txBody>
          <a:bodyPr>
            <a:normAutofit/>
          </a:bodyPr>
          <a:lstStyle>
            <a:lvl1pPr marL="0" indent="0">
              <a:buNone/>
              <a:defRPr sz="2400" b="0" i="0">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a:lvl2pPr>
          </a:lstStyle>
          <a:p>
            <a:pPr lvl="0"/>
            <a:r>
              <a:rPr lang="en-US" dirty="0"/>
              <a:t>FirstName </a:t>
            </a:r>
            <a:r>
              <a:rPr lang="en-US" dirty="0" err="1"/>
              <a:t>LastName</a:t>
            </a:r>
            <a:endParaRPr lang="en-US" dirty="0"/>
          </a:p>
          <a:p>
            <a:pPr lvl="0"/>
            <a:endParaRPr lang="en-US" dirty="0"/>
          </a:p>
        </p:txBody>
      </p:sp>
      <p:sp>
        <p:nvSpPr>
          <p:cNvPr id="15" name="Text Placeholder 14">
            <a:extLst>
              <a:ext uri="{FF2B5EF4-FFF2-40B4-BE49-F238E27FC236}">
                <a16:creationId xmlns:a16="http://schemas.microsoft.com/office/drawing/2014/main" id="{53915178-971E-804D-B32F-05ACD7FADB45}"/>
              </a:ext>
            </a:extLst>
          </p:cNvPr>
          <p:cNvSpPr>
            <a:spLocks noGrp="1"/>
          </p:cNvSpPr>
          <p:nvPr>
            <p:ph type="body" sz="quarter" idx="14" hasCustomPrompt="1"/>
          </p:nvPr>
        </p:nvSpPr>
        <p:spPr>
          <a:xfrm>
            <a:off x="838200" y="5008419"/>
            <a:ext cx="7123113" cy="841375"/>
          </a:xfrm>
        </p:spPr>
        <p:txBody>
          <a:bodyPr>
            <a:normAutofit/>
          </a:bodyPr>
          <a:lstStyle>
            <a:lvl1pPr marL="0" indent="0">
              <a:buNone/>
              <a:defRPr sz="1800"/>
            </a:lvl1pPr>
          </a:lstStyle>
          <a:p>
            <a:pPr lvl="0"/>
            <a:r>
              <a:rPr lang="en-US" dirty="0"/>
              <a:t>Title/Designation/Program Name (HNZ ’XX)</a:t>
            </a:r>
          </a:p>
        </p:txBody>
      </p:sp>
    </p:spTree>
    <p:extLst>
      <p:ext uri="{BB962C8B-B14F-4D97-AF65-F5344CB8AC3E}">
        <p14:creationId xmlns:p14="http://schemas.microsoft.com/office/powerpoint/2010/main" val="1324186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SzPct val="7000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48391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00677" y="1662545"/>
            <a:ext cx="10515600" cy="1871230"/>
          </a:xfrm>
        </p:spPr>
        <p:txBody>
          <a:bodyPr anchor="b"/>
          <a:lstStyle>
            <a:lvl1pPr algn="r">
              <a:defRPr sz="6000" i="1"/>
            </a:lvl1pPr>
          </a:lstStyle>
          <a:p>
            <a:r>
              <a:rPr lang="en-US" dirty="0"/>
              <a:t>“Quote Slide Quote Slide Quote Slide Quote Slide”</a:t>
            </a:r>
          </a:p>
        </p:txBody>
      </p:sp>
    </p:spTree>
    <p:extLst>
      <p:ext uri="{BB962C8B-B14F-4D97-AF65-F5344CB8AC3E}">
        <p14:creationId xmlns:p14="http://schemas.microsoft.com/office/powerpoint/2010/main" val="1877756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63739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89418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047241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2294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2938418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63689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ing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587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FAB3B6F-D4EB-0D48-9998-0487CE560CE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78278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7" name="Straight Connector 6"/>
          <p:cNvCxnSpPr/>
          <p:nvPr userDrawn="1"/>
        </p:nvCxnSpPr>
        <p:spPr bwMode="auto">
          <a:xfrm flipH="1">
            <a:off x="0" y="6477000"/>
            <a:ext cx="8984672" cy="0"/>
          </a:xfrm>
          <a:prstGeom prst="line">
            <a:avLst/>
          </a:prstGeom>
          <a:solidFill>
            <a:schemeClr val="accent1"/>
          </a:solidFill>
          <a:ln w="9525" cap="flat" cmpd="sng" algn="ctr">
            <a:solidFill>
              <a:srgbClr val="BB0000"/>
            </a:solidFill>
            <a:prstDash val="solid"/>
            <a:round/>
            <a:headEnd type="none" w="med" len="med"/>
            <a:tailEnd type="none" w="med" len="med"/>
          </a:ln>
          <a:effectLst/>
        </p:spPr>
      </p:cxnSp>
      <p:pic>
        <p:nvPicPr>
          <p:cNvPr id="8" name="Picture 7"/>
          <p:cNvPicPr>
            <a:picLocks noChangeAspect="1"/>
          </p:cNvPicPr>
          <p:nvPr userDrawn="1"/>
        </p:nvPicPr>
        <p:blipFill>
          <a:blip r:embed="rId11">
            <a:extLst>
              <a:ext uri="{28A0092B-C50C-407E-A947-70E740481C1C}">
                <a14:useLocalDpi xmlns:a14="http://schemas.microsoft.com/office/drawing/2010/main" val="0"/>
              </a:ext>
            </a:extLst>
          </a:blip>
          <a:srcRect/>
          <a:stretch/>
        </p:blipFill>
        <p:spPr>
          <a:xfrm>
            <a:off x="9216151" y="5891153"/>
            <a:ext cx="2837626" cy="850392"/>
          </a:xfrm>
          <a:prstGeom prst="rect">
            <a:avLst/>
          </a:prstGeom>
        </p:spPr>
      </p:pic>
    </p:spTree>
    <p:extLst>
      <p:ext uri="{BB962C8B-B14F-4D97-AF65-F5344CB8AC3E}">
        <p14:creationId xmlns:p14="http://schemas.microsoft.com/office/powerpoint/2010/main" val="1056475542"/>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Lst>
  <p:hf sldNum="0" hdr="0" ftr="0" dt="0"/>
  <p:txStyles>
    <p:titleStyle>
      <a:lvl1pPr algn="l" defTabSz="914400" rtl="0" eaLnBrk="1" latinLnBrk="0" hangingPunct="1">
        <a:lnSpc>
          <a:spcPct val="90000"/>
        </a:lnSpc>
        <a:spcBef>
          <a:spcPct val="0"/>
        </a:spcBef>
        <a:buNone/>
        <a:defRPr sz="4400" b="0" i="0" kern="1200">
          <a:solidFill>
            <a:srgbClr val="A6192E"/>
          </a:solidFill>
          <a:latin typeface="Open Sans Light" panose="020B0306030504020204" pitchFamily="34" charset="0"/>
          <a:ea typeface="Open Sans Light" panose="020B0306030504020204" pitchFamily="34" charset="0"/>
          <a:cs typeface="Open Sans Light" panose="020B0306030504020204" pitchFamily="34" charset="0"/>
        </a:defRPr>
      </a:lvl1pPr>
    </p:titleStyle>
    <p:bodyStyle>
      <a:lvl1pPr marL="228600" indent="-228600" algn="l" defTabSz="914400" rtl="0" eaLnBrk="1" latinLnBrk="0" hangingPunct="1">
        <a:lnSpc>
          <a:spcPct val="90000"/>
        </a:lnSpc>
        <a:spcBef>
          <a:spcPts val="1000"/>
        </a:spcBef>
        <a:buClr>
          <a:srgbClr val="A6192E"/>
        </a:buClr>
        <a:buSzPct val="80000"/>
        <a:buFont typeface="Courier New" panose="02070309020205020404" pitchFamily="49" charset="0"/>
        <a:buChar char="o"/>
        <a:defRPr sz="2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Clr>
          <a:srgbClr val="A6192E"/>
        </a:buClr>
        <a:buFont typeface="Arial" panose="020B0604020202020204" pitchFamily="34" charset="0"/>
        <a:buChar char="•"/>
        <a:defRPr sz="24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Clr>
          <a:srgbClr val="A6192E"/>
        </a:buClr>
        <a:buFont typeface="Wingdings" pitchFamily="2" charset="2"/>
        <a:buChar char="§"/>
        <a:defRPr sz="20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Clr>
          <a:srgbClr val="A6192E"/>
        </a:buClr>
        <a:buFont typeface="Wingdings" pitchFamily="2" charset="2"/>
        <a:buChar char="ü"/>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Clr>
          <a:srgbClr val="A6192E"/>
        </a:buClr>
        <a:buFont typeface="Arial" panose="020B0604020202020204" pitchFamily="34" charset="0"/>
        <a:buChar char="•"/>
        <a:defRPr sz="1800" b="0" i="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1377702"/>
      </p:ext>
    </p:extLst>
  </p:cSld>
  <p:clrMap bg1="dk1" tx1="lt1" bg2="dk2" tx2="lt2" accent1="accent1" accent2="accent2" accent3="accent3" accent4="accent4" accent5="accent5" accent6="accent6" hlink="hlink" folHlink="folHlink"/>
  <p:sldLayoutIdLst>
    <p:sldLayoutId id="214748382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A053851-67D9-EF44-91D3-34FD3AD1653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23780997"/>
      </p:ext>
    </p:extLst>
  </p:cSld>
  <p:clrMap bg1="lt1" tx1="dk1" bg2="lt2" tx2="dk2" accent1="accent1" accent2="accent2" accent3="accent3" accent4="accent4" accent5="accent5" accent6="accent6" hlink="hlink" folHlink="folHlink"/>
  <p:sldLayoutIdLst>
    <p:sldLayoutId id="214748382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42492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77240" y="4433515"/>
            <a:ext cx="6655724" cy="129266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FirstName </a:t>
            </a:r>
            <a:r>
              <a:rPr kumimoji="0" lang="en-US" sz="2400" b="0" i="0" u="none" strike="noStrike" kern="1200" cap="none" spc="0" normalizeH="0" baseline="0" noProof="0" dirty="0" err="1">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LastName</a:t>
            </a:r>
            <a:endParaRPr kumimoji="0" lang="en-US" sz="2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a:p>
            <a:pPr lvl="0" fontAlgn="auto">
              <a:spcBef>
                <a:spcPts val="0"/>
              </a:spcBef>
              <a:spcAft>
                <a:spcPts val="0"/>
              </a:spcAft>
              <a:defRPr/>
            </a:pPr>
            <a:r>
              <a:rPr lang="en-US" dirty="0">
                <a:solidFill>
                  <a:prstClr val="black"/>
                </a:solidFill>
                <a:latin typeface="Open Sans" panose="020B0606030504020204" pitchFamily="34" charset="0"/>
                <a:ea typeface="Open Sans" panose="020B0606030504020204" pitchFamily="34" charset="0"/>
                <a:cs typeface="Open Sans" panose="020B0606030504020204" pitchFamily="34" charset="0"/>
              </a:rPr>
              <a:t>Title/Designation/Program Name (HNZ ‘XX)</a:t>
            </a:r>
          </a:p>
          <a:p>
            <a:pPr lvl="0" fontAlgn="auto">
              <a:spcBef>
                <a:spcPts val="0"/>
              </a:spcBef>
              <a:spcAft>
                <a:spcPts val="0"/>
              </a:spcAft>
              <a:defRPr/>
            </a:pPr>
            <a:r>
              <a:rPr lang="en-US" dirty="0">
                <a:solidFill>
                  <a:prstClr val="black"/>
                </a:solidFill>
                <a:latin typeface="Open Sans" panose="020B0606030504020204" pitchFamily="34" charset="0"/>
                <a:ea typeface="Open Sans" panose="020B0606030504020204" pitchFamily="34" charset="0"/>
                <a:cs typeface="Open Sans" panose="020B0606030504020204" pitchFamily="34" charset="0"/>
              </a:rPr>
              <a:t>Heinz College of Information Systems and Public Policy</a:t>
            </a:r>
          </a:p>
          <a:p>
            <a:pPr lvl="0" fontAlgn="auto">
              <a:spcBef>
                <a:spcPts val="0"/>
              </a:spcBef>
              <a:spcAft>
                <a:spcPts val="0"/>
              </a:spcAft>
              <a:defRPr/>
            </a:pPr>
            <a:r>
              <a:rPr kumimoji="0" lang="en-US" sz="18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Carnegie Mellon University</a:t>
            </a:r>
          </a:p>
        </p:txBody>
      </p:sp>
      <p:sp>
        <p:nvSpPr>
          <p:cNvPr id="8" name="TextBox 7"/>
          <p:cNvSpPr txBox="1"/>
          <p:nvPr/>
        </p:nvSpPr>
        <p:spPr>
          <a:xfrm>
            <a:off x="777240" y="1569720"/>
            <a:ext cx="106984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4000" u="none" strike="noStrike" kern="1200" cap="none" spc="0" normalizeH="0" baseline="0" noProof="0" dirty="0">
                <a:ln>
                  <a:noFill/>
                </a:ln>
                <a:solidFill>
                  <a:srgbClr val="A6192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Topic/Title – Introduction Slide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Sub-Title</a:t>
            </a:r>
          </a:p>
        </p:txBody>
      </p:sp>
    </p:spTree>
    <p:extLst>
      <p:ext uri="{BB962C8B-B14F-4D97-AF65-F5344CB8AC3E}">
        <p14:creationId xmlns:p14="http://schemas.microsoft.com/office/powerpoint/2010/main" val="31837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9945" y="2576404"/>
            <a:ext cx="1012923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i="1" u="none" strike="noStrike" kern="1200" cap="none" spc="0" normalizeH="0" baseline="0" noProof="0" dirty="0">
                <a:ln>
                  <a:noFill/>
                </a:ln>
                <a:solidFill>
                  <a:srgbClr val="A6192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Section Title</a:t>
            </a:r>
          </a:p>
        </p:txBody>
      </p:sp>
    </p:spTree>
    <p:extLst>
      <p:ext uri="{BB962C8B-B14F-4D97-AF65-F5344CB8AC3E}">
        <p14:creationId xmlns:p14="http://schemas.microsoft.com/office/powerpoint/2010/main" val="2601239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A6192E"/>
                </a:solidFill>
              </a:rPr>
              <a:t>Title – Left Aligned</a:t>
            </a:r>
          </a:p>
        </p:txBody>
      </p:sp>
      <p:sp>
        <p:nvSpPr>
          <p:cNvPr id="3" name="Content Placeholder 2"/>
          <p:cNvSpPr>
            <a:spLocks noGrp="1"/>
          </p:cNvSpPr>
          <p:nvPr>
            <p:ph idx="1"/>
          </p:nvPr>
        </p:nvSpPr>
        <p:spPr>
          <a:xfrm>
            <a:off x="838200" y="1444625"/>
            <a:ext cx="10515600" cy="4351338"/>
          </a:xfrm>
        </p:spPr>
        <p:txBody>
          <a:bodyPr vert="horz" lIns="91440" tIns="45720" rIns="91440" bIns="45720" rtlCol="0">
            <a:noAutofit/>
          </a:bodyPr>
          <a:lstStyle/>
          <a:p>
            <a:pPr marL="0" indent="0">
              <a:spcAft>
                <a:spcPts val="600"/>
              </a:spcAft>
              <a:buClr>
                <a:srgbClr val="A6192E"/>
              </a:buClr>
              <a:buNone/>
            </a:pPr>
            <a:r>
              <a:rPr lang="en-US" sz="2400" dirty="0"/>
              <a:t>Text Intro</a:t>
            </a:r>
          </a:p>
          <a:p>
            <a:pPr marL="0" indent="0">
              <a:lnSpc>
                <a:spcPct val="0"/>
              </a:lnSpc>
              <a:buClr>
                <a:srgbClr val="A6192E"/>
              </a:buClr>
              <a:buNone/>
            </a:pPr>
            <a:endParaRPr lang="en-US" sz="2400" dirty="0"/>
          </a:p>
          <a:p>
            <a:pPr marL="0" indent="0">
              <a:spcAft>
                <a:spcPts val="600"/>
              </a:spcAft>
              <a:buClr>
                <a:srgbClr val="A6192E"/>
              </a:buClr>
              <a:buNone/>
            </a:pPr>
            <a:r>
              <a:rPr lang="en-US" sz="2400" dirty="0"/>
              <a:t>List Intro</a:t>
            </a:r>
          </a:p>
          <a:p>
            <a:pPr lvl="1">
              <a:spcAft>
                <a:spcPts val="600"/>
              </a:spcAft>
              <a:buClr>
                <a:srgbClr val="A6192E"/>
              </a:buClr>
              <a:buFont typeface="Courier New" panose="02070309020205020404" pitchFamily="49" charset="0"/>
              <a:buChar char="o"/>
            </a:pPr>
            <a:r>
              <a:rPr lang="en-US" sz="2000" dirty="0"/>
              <a:t>List Item #1</a:t>
            </a:r>
          </a:p>
          <a:p>
            <a:pPr lvl="2">
              <a:buClr>
                <a:srgbClr val="A6192E"/>
              </a:buClr>
            </a:pPr>
            <a:r>
              <a:rPr lang="en-US" dirty="0"/>
              <a:t>Sub-list Item #1</a:t>
            </a:r>
          </a:p>
          <a:p>
            <a:pPr lvl="1">
              <a:spcAft>
                <a:spcPts val="600"/>
              </a:spcAft>
              <a:buClr>
                <a:srgbClr val="A6192E"/>
              </a:buClr>
              <a:buFont typeface="Courier New" panose="02070309020205020404" pitchFamily="49" charset="0"/>
              <a:buChar char="o"/>
            </a:pPr>
            <a:r>
              <a:rPr lang="en-US" sz="2000" dirty="0"/>
              <a:t>List Item #2</a:t>
            </a:r>
          </a:p>
          <a:p>
            <a:pPr lvl="2">
              <a:buClr>
                <a:srgbClr val="A6192E"/>
              </a:buClr>
            </a:pPr>
            <a:r>
              <a:rPr lang="en-US" dirty="0"/>
              <a:t>Sub-list Item #2</a:t>
            </a:r>
          </a:p>
          <a:p>
            <a:pPr lvl="1">
              <a:spcAft>
                <a:spcPts val="600"/>
              </a:spcAft>
              <a:buClr>
                <a:srgbClr val="A6192E"/>
              </a:buClr>
              <a:buFont typeface="Courier New" panose="02070309020205020404" pitchFamily="49" charset="0"/>
              <a:buChar char="o"/>
            </a:pPr>
            <a:r>
              <a:rPr lang="en-US" sz="2000" dirty="0"/>
              <a:t>List Item #3</a:t>
            </a:r>
          </a:p>
          <a:p>
            <a:pPr marL="0" indent="0">
              <a:spcAft>
                <a:spcPts val="600"/>
              </a:spcAft>
              <a:buClr>
                <a:srgbClr val="A6192E"/>
              </a:buClr>
              <a:buNone/>
            </a:pPr>
            <a:r>
              <a:rPr lang="en-US" sz="2400" dirty="0"/>
              <a:t>List intro</a:t>
            </a:r>
          </a:p>
          <a:p>
            <a:pPr lvl="1">
              <a:spcAft>
                <a:spcPts val="600"/>
              </a:spcAft>
              <a:buClr>
                <a:srgbClr val="A6192E"/>
              </a:buClr>
              <a:buFont typeface="Courier New" panose="02070309020205020404" pitchFamily="49" charset="0"/>
              <a:buChar char="o"/>
            </a:pPr>
            <a:r>
              <a:rPr lang="en-US" sz="2000" dirty="0"/>
              <a:t>List Item #1</a:t>
            </a:r>
          </a:p>
          <a:p>
            <a:pPr lvl="1">
              <a:spcAft>
                <a:spcPts val="600"/>
              </a:spcAft>
              <a:buClr>
                <a:srgbClr val="A6192E"/>
              </a:buClr>
              <a:buFont typeface="Courier New" panose="02070309020205020404" pitchFamily="49" charset="0"/>
              <a:buChar char="o"/>
            </a:pPr>
            <a:r>
              <a:rPr lang="en-US" sz="2000" dirty="0"/>
              <a:t>List Item #2</a:t>
            </a:r>
          </a:p>
          <a:p>
            <a:pPr marL="0" indent="0">
              <a:spcAft>
                <a:spcPts val="600"/>
              </a:spcAft>
              <a:buClr>
                <a:srgbClr val="A6192E"/>
              </a:buClr>
              <a:buNone/>
            </a:pPr>
            <a:endParaRPr lang="en-US" sz="2400" dirty="0"/>
          </a:p>
        </p:txBody>
      </p:sp>
    </p:spTree>
    <p:extLst>
      <p:ext uri="{BB962C8B-B14F-4D97-AF65-F5344CB8AC3E}">
        <p14:creationId xmlns:p14="http://schemas.microsoft.com/office/powerpoint/2010/main" val="3668719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E634668D-7ED6-284C-A375-F941CDE73EF4}"/>
              </a:ext>
            </a:extLst>
          </p:cNvPr>
          <p:cNvPicPr>
            <a:picLocks noChangeAspect="1"/>
          </p:cNvPicPr>
          <p:nvPr/>
        </p:nvPicPr>
        <p:blipFill rotWithShape="1">
          <a:blip r:embed="rId3">
            <a:extLst>
              <a:ext uri="{28A0092B-C50C-407E-A947-70E740481C1C}">
                <a14:useLocalDpi xmlns:a14="http://schemas.microsoft.com/office/drawing/2010/main" val="0"/>
              </a:ext>
            </a:extLst>
          </a:blip>
          <a:srcRect r="32768"/>
          <a:stretch/>
        </p:blipFill>
        <p:spPr>
          <a:xfrm>
            <a:off x="8283029" y="885522"/>
            <a:ext cx="3552521" cy="2834640"/>
          </a:xfrm>
          <a:prstGeom prst="rect">
            <a:avLst/>
          </a:prstGeom>
        </p:spPr>
      </p:pic>
      <p:pic>
        <p:nvPicPr>
          <p:cNvPr id="19" name="Picture 18">
            <a:extLst>
              <a:ext uri="{FF2B5EF4-FFF2-40B4-BE49-F238E27FC236}">
                <a16:creationId xmlns:a16="http://schemas.microsoft.com/office/drawing/2014/main" id="{C13DA6C6-72FD-C64E-9224-2A1AC23F6D3D}"/>
              </a:ext>
            </a:extLst>
          </p:cNvPr>
          <p:cNvPicPr>
            <a:picLocks noChangeAspect="1"/>
          </p:cNvPicPr>
          <p:nvPr/>
        </p:nvPicPr>
        <p:blipFill rotWithShape="1">
          <a:blip r:embed="rId4">
            <a:extLst>
              <a:ext uri="{28A0092B-C50C-407E-A947-70E740481C1C}">
                <a14:useLocalDpi xmlns:a14="http://schemas.microsoft.com/office/drawing/2010/main" val="0"/>
              </a:ext>
            </a:extLst>
          </a:blip>
          <a:srcRect l="33116"/>
          <a:stretch/>
        </p:blipFill>
        <p:spPr>
          <a:xfrm>
            <a:off x="4186771" y="884855"/>
            <a:ext cx="3535002" cy="2835307"/>
          </a:xfrm>
          <a:prstGeom prst="rect">
            <a:avLst/>
          </a:prstGeom>
        </p:spPr>
      </p:pic>
      <p:pic>
        <p:nvPicPr>
          <p:cNvPr id="11" name="Picture 10">
            <a:extLst>
              <a:ext uri="{FF2B5EF4-FFF2-40B4-BE49-F238E27FC236}">
                <a16:creationId xmlns:a16="http://schemas.microsoft.com/office/drawing/2014/main" id="{BC6C047B-2607-6C48-BB1D-36B405CFA100}"/>
              </a:ext>
            </a:extLst>
          </p:cNvPr>
          <p:cNvPicPr>
            <a:picLocks noChangeAspect="1"/>
          </p:cNvPicPr>
          <p:nvPr/>
        </p:nvPicPr>
        <p:blipFill rotWithShape="1">
          <a:blip r:embed="rId5">
            <a:extLst>
              <a:ext uri="{28A0092B-C50C-407E-A947-70E740481C1C}">
                <a14:useLocalDpi xmlns:a14="http://schemas.microsoft.com/office/drawing/2010/main" val="0"/>
              </a:ext>
            </a:extLst>
          </a:blip>
          <a:srcRect l="32941"/>
          <a:stretch/>
        </p:blipFill>
        <p:spPr>
          <a:xfrm>
            <a:off x="249946" y="855055"/>
            <a:ext cx="3544224" cy="2835306"/>
          </a:xfrm>
          <a:prstGeom prst="rect">
            <a:avLst/>
          </a:prstGeom>
        </p:spPr>
      </p:pic>
      <p:sp>
        <p:nvSpPr>
          <p:cNvPr id="2" name="Title 1"/>
          <p:cNvSpPr>
            <a:spLocks noGrp="1"/>
          </p:cNvSpPr>
          <p:nvPr>
            <p:ph type="title"/>
          </p:nvPr>
        </p:nvSpPr>
        <p:spPr>
          <a:xfrm>
            <a:off x="838200" y="-151911"/>
            <a:ext cx="10515600" cy="1325563"/>
          </a:xfrm>
        </p:spPr>
        <p:txBody>
          <a:bodyPr/>
          <a:lstStyle/>
          <a:p>
            <a:pPr algn="ctr"/>
            <a:r>
              <a:rPr lang="en-US" dirty="0">
                <a:solidFill>
                  <a:srgbClr val="A6192E"/>
                </a:solidFill>
              </a:rPr>
              <a:t>3-Column Slide: Title – Centered Aligned</a:t>
            </a:r>
          </a:p>
        </p:txBody>
      </p:sp>
      <p:sp>
        <p:nvSpPr>
          <p:cNvPr id="6" name="Rectangle 5"/>
          <p:cNvSpPr/>
          <p:nvPr/>
        </p:nvSpPr>
        <p:spPr>
          <a:xfrm>
            <a:off x="4186772" y="3693113"/>
            <a:ext cx="3653385" cy="584775"/>
          </a:xfrm>
          <a:prstGeom prst="rect">
            <a:avLst/>
          </a:prstGeom>
        </p:spPr>
        <p:txBody>
          <a:bodyPr wrap="square">
            <a:spAutoFit/>
          </a:bodyPr>
          <a:lstStyle/>
          <a:p>
            <a:pPr fontAlgn="auto">
              <a:spcBef>
                <a:spcPts val="0"/>
              </a:spcBef>
              <a:spcAft>
                <a:spcPts val="0"/>
              </a:spcAft>
              <a:defRPr/>
            </a:pPr>
            <a:r>
              <a:rPr lang="en-US" sz="1600" b="1" dirty="0">
                <a:solidFill>
                  <a:srgbClr val="A6192E"/>
                </a:solidFill>
                <a:latin typeface="Open Sans" panose="020B0606030504020204" pitchFamily="34" charset="0"/>
                <a:ea typeface="Open Sans" panose="020B0606030504020204" pitchFamily="34" charset="0"/>
                <a:cs typeface="Open Sans" panose="020B0606030504020204" pitchFamily="34" charset="0"/>
              </a:rPr>
              <a:t>Header Text Header Text  Header Text Header Text Header Text </a:t>
            </a:r>
          </a:p>
        </p:txBody>
      </p:sp>
      <p:sp>
        <p:nvSpPr>
          <p:cNvPr id="7" name="Rectangle 6"/>
          <p:cNvSpPr/>
          <p:nvPr/>
        </p:nvSpPr>
        <p:spPr>
          <a:xfrm>
            <a:off x="188477" y="3706383"/>
            <a:ext cx="3605694" cy="584775"/>
          </a:xfrm>
          <a:prstGeom prst="rect">
            <a:avLst/>
          </a:prstGeom>
        </p:spPr>
        <p:txBody>
          <a:bodyPr wrap="square">
            <a:spAutoFit/>
          </a:bodyPr>
          <a:lstStyle/>
          <a:p>
            <a:pPr fontAlgn="auto">
              <a:spcBef>
                <a:spcPts val="0"/>
              </a:spcBef>
              <a:spcAft>
                <a:spcPts val="0"/>
              </a:spcAft>
              <a:defRPr/>
            </a:pPr>
            <a:r>
              <a:rPr kumimoji="0" lang="en-US" sz="1600" b="1" i="0" u="none" strike="noStrike" kern="1200" cap="none" spc="0" normalizeH="0" baseline="0" noProof="0" dirty="0">
                <a:ln>
                  <a:noFill/>
                </a:ln>
                <a:solidFill>
                  <a:srgbClr val="A6192E"/>
                </a:solidFill>
                <a:effectLst/>
                <a:uLnTx/>
                <a:uFillTx/>
                <a:latin typeface="Open Sans" panose="020B0606030504020204" pitchFamily="34" charset="0"/>
                <a:ea typeface="Open Sans" panose="020B0606030504020204" pitchFamily="34" charset="0"/>
                <a:cs typeface="Open Sans" panose="020B0606030504020204" pitchFamily="34" charset="0"/>
              </a:rPr>
              <a:t>Header </a:t>
            </a:r>
            <a:r>
              <a:rPr lang="en-US" sz="1600" b="1" dirty="0">
                <a:solidFill>
                  <a:srgbClr val="A6192E"/>
                </a:solidFill>
                <a:latin typeface="Open Sans" panose="020B0606030504020204" pitchFamily="34" charset="0"/>
                <a:ea typeface="Open Sans" panose="020B0606030504020204" pitchFamily="34" charset="0"/>
                <a:cs typeface="Open Sans" panose="020B0606030504020204" pitchFamily="34" charset="0"/>
              </a:rPr>
              <a:t>Text Header Text  Header Text Header Text Header Text </a:t>
            </a:r>
          </a:p>
        </p:txBody>
      </p:sp>
      <p:sp>
        <p:nvSpPr>
          <p:cNvPr id="8" name="Rectangle 7"/>
          <p:cNvSpPr/>
          <p:nvPr/>
        </p:nvSpPr>
        <p:spPr>
          <a:xfrm>
            <a:off x="4191424" y="4357053"/>
            <a:ext cx="3699004" cy="1323439"/>
          </a:xfrm>
          <a:prstGeom prst="rect">
            <a:avLst/>
          </a:prstGeom>
        </p:spPr>
        <p:txBody>
          <a:bodyPr wrap="square">
            <a:spAutoFit/>
          </a:bodyPr>
          <a:lstStyle/>
          <a:p>
            <a:pPr lvl="0" fontAlgn="auto">
              <a:spcBef>
                <a:spcPts val="0"/>
              </a:spcBef>
              <a:spcAft>
                <a:spcPts val="0"/>
              </a:spcAft>
              <a:defRPr/>
            </a:pPr>
            <a:r>
              <a:rPr lang="en-US" sz="1600" dirty="0">
                <a:solidFill>
                  <a:prstClr val="black"/>
                </a:solidFill>
                <a:latin typeface="Open Sans" panose="020B0606030504020204" pitchFamily="34" charset="0"/>
                <a:ea typeface="Open Sans" panose="020B0606030504020204" pitchFamily="34" charset="0"/>
                <a:cs typeface="Open Sans" panose="020B0606030504020204" pitchFamily="34" charset="0"/>
              </a:rPr>
              <a:t>Text Text Text Text Text Text Text Text Text Text Text Text Text Text Text Text Text Text Text Text Text Text Text Text Text Text Text Text Text Text Text Text Text Text Text Text Text Text Text Text </a:t>
            </a:r>
          </a:p>
        </p:txBody>
      </p:sp>
      <p:sp>
        <p:nvSpPr>
          <p:cNvPr id="9" name="Rectangle 8"/>
          <p:cNvSpPr/>
          <p:nvPr/>
        </p:nvSpPr>
        <p:spPr>
          <a:xfrm>
            <a:off x="204519" y="4357053"/>
            <a:ext cx="3573610" cy="1569660"/>
          </a:xfrm>
          <a:prstGeom prst="rect">
            <a:avLst/>
          </a:prstGeom>
        </p:spPr>
        <p:txBody>
          <a:bodyPr wrap="square">
            <a:spAutoFit/>
          </a:bodyPr>
          <a:lstStyle/>
          <a:p>
            <a:pPr lvl="0" fontAlgn="auto">
              <a:spcBef>
                <a:spcPts val="0"/>
              </a:spcBef>
              <a:spcAft>
                <a:spcPts val="0"/>
              </a:spcAft>
              <a:defRPr/>
            </a:pPr>
            <a:r>
              <a:rPr kumimoji="0" lang="en-US" sz="16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Text </a:t>
            </a:r>
            <a:r>
              <a:rPr lang="en-US" sz="1600" dirty="0">
                <a:solidFill>
                  <a:prstClr val="black"/>
                </a:solidFill>
                <a:latin typeface="Open Sans" panose="020B0606030504020204" pitchFamily="34" charset="0"/>
                <a:ea typeface="Open Sans" panose="020B0606030504020204" pitchFamily="34" charset="0"/>
                <a:cs typeface="Open Sans" panose="020B0606030504020204" pitchFamily="34" charset="0"/>
              </a:rPr>
              <a:t>Text Text Text Text Text Text Text Text Text Text Text Text Text Text Text Text Text Text Text Text Text Text Text Text Text Text Text Text Text Text Text Text Text Text Text Text Text Text Text </a:t>
            </a:r>
            <a:endParaRPr kumimoji="0" lang="en-US" sz="1600" b="0"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3" name="Rectangle 12"/>
          <p:cNvSpPr/>
          <p:nvPr/>
        </p:nvSpPr>
        <p:spPr>
          <a:xfrm>
            <a:off x="8283029" y="3705052"/>
            <a:ext cx="3552521" cy="584775"/>
          </a:xfrm>
          <a:prstGeom prst="rect">
            <a:avLst/>
          </a:prstGeom>
        </p:spPr>
        <p:txBody>
          <a:bodyPr wrap="square">
            <a:spAutoFit/>
          </a:bodyPr>
          <a:lstStyle/>
          <a:p>
            <a:pPr fontAlgn="auto">
              <a:spcBef>
                <a:spcPts val="0"/>
              </a:spcBef>
              <a:spcAft>
                <a:spcPts val="0"/>
              </a:spcAft>
              <a:defRPr/>
            </a:pPr>
            <a:r>
              <a:rPr lang="en-US" sz="1600" b="1" dirty="0">
                <a:solidFill>
                  <a:srgbClr val="A6192E"/>
                </a:solidFill>
                <a:latin typeface="Open Sans" panose="020B0606030504020204" pitchFamily="34" charset="0"/>
                <a:ea typeface="Open Sans" panose="020B0606030504020204" pitchFamily="34" charset="0"/>
                <a:cs typeface="Open Sans" panose="020B0606030504020204" pitchFamily="34" charset="0"/>
              </a:rPr>
              <a:t>Header Text Header Text  Header Text Header Text Header Text </a:t>
            </a:r>
          </a:p>
        </p:txBody>
      </p:sp>
      <p:sp>
        <p:nvSpPr>
          <p:cNvPr id="15" name="Rectangle 14"/>
          <p:cNvSpPr/>
          <p:nvPr/>
        </p:nvSpPr>
        <p:spPr>
          <a:xfrm>
            <a:off x="8283029" y="4357053"/>
            <a:ext cx="3668339" cy="1323439"/>
          </a:xfrm>
          <a:prstGeom prst="rect">
            <a:avLst/>
          </a:prstGeom>
        </p:spPr>
        <p:txBody>
          <a:bodyPr wrap="square">
            <a:spAutoFit/>
          </a:bodyPr>
          <a:lstStyle/>
          <a:p>
            <a:pPr lvl="0" fontAlgn="auto">
              <a:spcBef>
                <a:spcPts val="0"/>
              </a:spcBef>
              <a:spcAft>
                <a:spcPts val="0"/>
              </a:spcAft>
              <a:defRPr/>
            </a:pPr>
            <a:r>
              <a:rPr lang="en-US" sz="1600" dirty="0">
                <a:solidFill>
                  <a:prstClr val="black"/>
                </a:solidFill>
                <a:latin typeface="Open Sans" panose="020B0606030504020204" pitchFamily="34" charset="0"/>
                <a:ea typeface="Open Sans" panose="020B0606030504020204" pitchFamily="34" charset="0"/>
                <a:cs typeface="Open Sans" panose="020B0606030504020204" pitchFamily="34" charset="0"/>
              </a:rPr>
              <a:t>Text Text Text Text Text Text Text Text Text Text Text Text Text Text Text Text Text Text Text Text Text Text Text Text Text Text Text Text Text Text Text Text Text Text Text Text Text Text Text Text </a:t>
            </a:r>
          </a:p>
        </p:txBody>
      </p:sp>
    </p:spTree>
    <p:extLst>
      <p:ext uri="{BB962C8B-B14F-4D97-AF65-F5344CB8AC3E}">
        <p14:creationId xmlns:p14="http://schemas.microsoft.com/office/powerpoint/2010/main" val="15496741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244889"/>
      </p:ext>
    </p:extLst>
  </p:cSld>
  <p:clrMapOvr>
    <a:masterClrMapping/>
  </p:clrMapOvr>
</p:sld>
</file>

<file path=ppt/theme/theme1.xml><?xml version="1.0" encoding="utf-8"?>
<a:theme xmlns:a="http://schemas.openxmlformats.org/drawingml/2006/main" name="Office Theme">
  <a:themeElements>
    <a:clrScheme name="2019 Heinz College">
      <a:dk1>
        <a:srgbClr val="000000"/>
      </a:dk1>
      <a:lt1>
        <a:srgbClr val="FFFFFF"/>
      </a:lt1>
      <a:dk2>
        <a:srgbClr val="A6192E"/>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62EA1E79-AAF6-5B4D-A528-990DF9BABB54}" vid="{6E432C3F-BC25-2B4A-AB6A-5E3E45F238C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62EA1E79-AAF6-5B4D-A528-990DF9BABB54}" vid="{7289DF9A-033E-2E49-B566-2310CAF6120E}"/>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62EA1E79-AAF6-5B4D-A528-990DF9BABB54}" vid="{AFDBCCC8-276E-A64D-BB54-DFDDBF00500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TotalTime>
  <Words>228</Words>
  <Application>Microsoft Macintosh PowerPoint</Application>
  <PresentationFormat>Widescreen</PresentationFormat>
  <Paragraphs>26</Paragraphs>
  <Slides>6</Slides>
  <Notes>3</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6</vt:i4>
      </vt:variant>
    </vt:vector>
  </HeadingPairs>
  <TitlesOfParts>
    <vt:vector size="15" baseType="lpstr">
      <vt:lpstr>Arial</vt:lpstr>
      <vt:lpstr>Calibri</vt:lpstr>
      <vt:lpstr>Courier New</vt:lpstr>
      <vt:lpstr>Open Sans</vt:lpstr>
      <vt:lpstr>Open Sans Light</vt:lpstr>
      <vt:lpstr>Wingdings</vt:lpstr>
      <vt:lpstr>Office Theme</vt:lpstr>
      <vt:lpstr>Custom Design</vt:lpstr>
      <vt:lpstr>1_Custom Design</vt:lpstr>
      <vt:lpstr>PowerPoint Presentation</vt:lpstr>
      <vt:lpstr>PowerPoint Presentation</vt:lpstr>
      <vt:lpstr>PowerPoint Presentation</vt:lpstr>
      <vt:lpstr>Title – Left Aligned</vt:lpstr>
      <vt:lpstr>3-Column Slide: Title – Centered Aligned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Shryansh Mehta</dc:creator>
  <cp:lastModifiedBy>Shryansh Mehta</cp:lastModifiedBy>
  <cp:revision>1</cp:revision>
  <dcterms:created xsi:type="dcterms:W3CDTF">2022-11-09T15:18:09Z</dcterms:created>
  <dcterms:modified xsi:type="dcterms:W3CDTF">2022-11-09T15:22:38Z</dcterms:modified>
</cp:coreProperties>
</file>